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8" r:id="rId1"/>
    <p:sldMasterId id="2147483846" r:id="rId2"/>
    <p:sldMasterId id="2147483906" r:id="rId3"/>
  </p:sldMasterIdLst>
  <p:sldIdLst>
    <p:sldId id="263" r:id="rId4"/>
    <p:sldId id="266" r:id="rId5"/>
    <p:sldId id="269" r:id="rId6"/>
    <p:sldId id="270" r:id="rId7"/>
    <p:sldId id="268" r:id="rId8"/>
    <p:sldId id="267" r:id="rId9"/>
    <p:sldId id="27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8218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5016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7585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13880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20141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8721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03751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9463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4137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22622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566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74025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48372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9557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6456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66613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85855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55118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75266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77421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03433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5545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31435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40394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02729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69390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439484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695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81143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40301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612242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8986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841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588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8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0216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248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1098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78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9831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11068-3401-4DC4-982C-CC57DA0D6B0F}" type="datetimeFigureOut">
              <a:rPr lang="pt-BR" smtClean="0"/>
              <a:t>15/02/2018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6862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  <p:sldLayoutId id="2147483918" r:id="rId12"/>
    <p:sldLayoutId id="2147483919" r:id="rId13"/>
    <p:sldLayoutId id="2147483920" r:id="rId14"/>
    <p:sldLayoutId id="2147483921" r:id="rId15"/>
    <p:sldLayoutId id="214748392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di.ufscar.b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propg.ufscar.br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di.ufscar.br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BC72088-6158-469F-AC41-F2F587F24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153" y="1674254"/>
            <a:ext cx="8596668" cy="431965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Indicadores de Publicação – Web </a:t>
            </a:r>
            <a:r>
              <a:rPr lang="pt-B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 Science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Os indicadores foram elaborados para o período 2013-2017, a partir de dados coletados na base de dados Web </a:t>
            </a:r>
            <a:r>
              <a:rPr lang="pt-BR" sz="14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 Science e analisados com o </a:t>
            </a:r>
            <a:r>
              <a:rPr lang="pt-BR" sz="1400" dirty="0" err="1">
                <a:latin typeface="Arial" panose="020B0604020202020204" pitchFamily="34" charset="0"/>
                <a:cs typeface="Arial" panose="020B0604020202020204" pitchFamily="34" charset="0"/>
              </a:rPr>
              <a:t>InCites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, em janeiro de 2018. A produção científica do programa considera a soma das produções dos docentes credenciados, conforme presente na Plataforma Sucupira em janeiro de 2018.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Docentes permanentes (vinculados ou externos à UFSCar) foram incluídos;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Docentes colaboradores vinculados à UFSCar foram incluídos;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Docentes colaboradores externos à UFSCar não foram incluídos;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Docentes visitantes não foram incluídos;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A pesquisa foi realizada da seguinte forma: (nome do docente OU </a:t>
            </a:r>
            <a:r>
              <a:rPr lang="pt-BR" sz="1400" dirty="0" err="1">
                <a:latin typeface="Arial" panose="020B0604020202020204" pitchFamily="34" charset="0"/>
                <a:cs typeface="Arial" panose="020B0604020202020204" pitchFamily="34" charset="0"/>
              </a:rPr>
              <a:t>ResearcherID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 OU ORCID) e vínculo com a Universidade Federal de São Carlos;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Para docentes permanentes externos à UFSCar foi utilizado também a produção vinculada à instituição atual do docente.</a:t>
            </a:r>
          </a:p>
        </p:txBody>
      </p:sp>
      <p:pic>
        <p:nvPicPr>
          <p:cNvPr id="7" name="Imagem 6" descr="Uma imagem contendo objeto&#10;&#10;Descrição gerada com alta confiança">
            <a:extLst>
              <a:ext uri="{FF2B5EF4-FFF2-40B4-BE49-F238E27FC236}">
                <a16:creationId xmlns:a16="http://schemas.microsoft.com/office/drawing/2014/main" id="{7A6FD4B7-87C6-41E2-A239-9617650227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67" y="990519"/>
            <a:ext cx="860722" cy="598027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389989" y="904813"/>
            <a:ext cx="504740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E483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PPGCA – CIÊNCIAS AMBIENTAIS</a:t>
            </a:r>
            <a:br>
              <a:rPr lang="pt-BR" sz="2200" b="1" dirty="0">
                <a:solidFill>
                  <a:srgbClr val="E4831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b="1" dirty="0">
                <a:solidFill>
                  <a:srgbClr val="E483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Universidade Federal de São Carlos</a:t>
            </a: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3074980" y="6642556"/>
            <a:ext cx="596669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</a:rPr>
              <a:t>Elaboração: </a:t>
            </a:r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Secretaria Geral de Planejamento e Desenvolvimento Institucional</a:t>
            </a:r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</a:rPr>
              <a:t> / Colaboração: </a:t>
            </a:r>
            <a:r>
              <a:rPr lang="pt-BR" sz="800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Pró-Reitoria</a:t>
            </a:r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 de Pós-Graduação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777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79" y="615478"/>
            <a:ext cx="10255235" cy="577015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0" y="121156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PPGCA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DE PUBLICAÇÕES POR ANO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89" y="271571"/>
            <a:ext cx="585865" cy="40705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0" y="6385636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pt-BR" sz="1100" b="1" dirty="0">
              <a:ln w="3175">
                <a:solidFill>
                  <a:schemeClr val="bg1">
                    <a:lumMod val="50000"/>
                  </a:schemeClr>
                </a:solidFill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997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1" y="615720"/>
            <a:ext cx="10255235" cy="5770156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2" y="121398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PPGCA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PAÍSES DE ORIGEM DAS INSTITUIÇÕES COLABORADORAS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0" y="6385636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ESCALA DE CORES INDICA O NÚMERO DE PUBLICAÇÕES EM CONJUNTO COM O PROGRAMA</a:t>
            </a:r>
          </a:p>
        </p:txBody>
      </p:sp>
      <p:pic>
        <p:nvPicPr>
          <p:cNvPr id="11" name="Imagem 10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1" y="271813"/>
            <a:ext cx="585865" cy="407057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925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3" y="603745"/>
            <a:ext cx="10255232" cy="5897139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3" y="121399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PPGCA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PAÍSES DE ORIGEM DAS INSTITUIÇÕES COLABORADORAS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77" y="6500887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DIÂMETRO DO SÍMBOLO INDICA O IMPACTO DAS CITAÇÕES NORMALIZADO PARA A ÁREA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2" y="271814"/>
            <a:ext cx="585865" cy="40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331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1" y="603744"/>
            <a:ext cx="10255234" cy="5897141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2" y="121398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PPGCA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UNIVERSIDADES COLABORADORAS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79" y="6500887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DIÂMETRO DO SÍMBOLO INDICA O IMPACTO DAS CITAÇÕES NORMALIZADO PARA A ÁREA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1" y="271813"/>
            <a:ext cx="585865" cy="40705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632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78" y="624399"/>
            <a:ext cx="10255238" cy="5770158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2" y="121399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PPGCA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UNIVERSIDADES COLABORADORAS - ESTRANGEIRAS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1" y="271814"/>
            <a:ext cx="585865" cy="407057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78" y="6394557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DIÂMETRO DO SÍMBOLO INDICA O IMPACTO DAS CITAÇÕES NORMALIZADO PARA A ÁREA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177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1" y="615720"/>
            <a:ext cx="10255233" cy="577015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2" y="121398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PPGCA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ÁREAS DE PESQUISA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79" y="6385878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DIÂMETRO DO SÍMBOLO INDICA O IMPACTO DAS CITAÇÕES NORMALIZADO PARA A ÁREA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1" y="271813"/>
            <a:ext cx="585865" cy="40705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301460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Facetado">
  <a:themeElements>
    <a:clrScheme name="Laranj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TM02900688[[fn=Faceta]]</Template>
  <TotalTime>367</TotalTime>
  <Words>284</Words>
  <Application>Microsoft Office PowerPoint</Application>
  <PresentationFormat>Widescreen</PresentationFormat>
  <Paragraphs>39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7</vt:i4>
      </vt:variant>
    </vt:vector>
  </HeadingPairs>
  <TitlesOfParts>
    <vt:vector size="16" baseType="lpstr">
      <vt:lpstr>Arial</vt:lpstr>
      <vt:lpstr>Calibri</vt:lpstr>
      <vt:lpstr>Calibri Light</vt:lpstr>
      <vt:lpstr>Trebuchet MS</vt:lpstr>
      <vt:lpstr>Wingdings 2</vt:lpstr>
      <vt:lpstr>Wingdings 3</vt:lpstr>
      <vt:lpstr>HDOfficeLightV0</vt:lpstr>
      <vt:lpstr>1_HDOfficeLightV0</vt:lpstr>
      <vt:lpstr>Facetado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SPDI UFSCar</dc:creator>
  <cp:lastModifiedBy>SPDI UFSCar</cp:lastModifiedBy>
  <cp:revision>39</cp:revision>
  <dcterms:created xsi:type="dcterms:W3CDTF">2018-02-05T10:40:18Z</dcterms:created>
  <dcterms:modified xsi:type="dcterms:W3CDTF">2018-02-15T12:17:03Z</dcterms:modified>
</cp:coreProperties>
</file>